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2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6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43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50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51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03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93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7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7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2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6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0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0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6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5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B0EF288-9241-4136-9524-AE5812F9082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D94DE80-E48D-421A-B2CD-6D5A31086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03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838199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Lab Safety Rules</a:t>
            </a:r>
            <a:endParaRPr lang="en-US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1. Follow all directions.</a:t>
            </a:r>
          </a:p>
          <a:p>
            <a:pPr marL="0" indent="0">
              <a:buNone/>
            </a:pPr>
            <a:r>
              <a:rPr lang="en-US" sz="2200" dirty="0" smtClean="0"/>
              <a:t>2. No horse playing.</a:t>
            </a:r>
          </a:p>
          <a:p>
            <a:pPr marL="0" indent="0">
              <a:buNone/>
            </a:pPr>
            <a:r>
              <a:rPr lang="en-US" sz="2200" dirty="0" smtClean="0"/>
              <a:t>3. No eating or drinking in the lab.</a:t>
            </a:r>
          </a:p>
          <a:p>
            <a:pPr marL="0" indent="0">
              <a:buNone/>
            </a:pPr>
            <a:r>
              <a:rPr lang="en-US" sz="2200" dirty="0" smtClean="0"/>
              <a:t>4. Keep </a:t>
            </a:r>
            <a:r>
              <a:rPr lang="en-US" sz="2200" dirty="0" smtClean="0"/>
              <a:t>area clean </a:t>
            </a:r>
            <a:r>
              <a:rPr lang="en-US" sz="2200" dirty="0" smtClean="0"/>
              <a:t>and neat.</a:t>
            </a:r>
          </a:p>
          <a:p>
            <a:pPr marL="0" indent="0">
              <a:buNone/>
            </a:pPr>
            <a:r>
              <a:rPr lang="en-US" sz="2200" dirty="0" smtClean="0"/>
              <a:t>5. Wear safety goggles, </a:t>
            </a:r>
            <a:r>
              <a:rPr lang="en-US" sz="2200" dirty="0" smtClean="0"/>
              <a:t>lab </a:t>
            </a:r>
            <a:r>
              <a:rPr lang="en-US" sz="2200" dirty="0" smtClean="0"/>
              <a:t>aprons, and gloves when necessary.</a:t>
            </a:r>
          </a:p>
          <a:p>
            <a:pPr marL="0" indent="0">
              <a:buNone/>
            </a:pPr>
            <a:r>
              <a:rPr lang="en-US" sz="2200" dirty="0" smtClean="0"/>
              <a:t>6. Tie back long hair.</a:t>
            </a:r>
          </a:p>
          <a:p>
            <a:pPr marL="0" indent="0">
              <a:buNone/>
            </a:pPr>
            <a:r>
              <a:rPr lang="en-US" sz="2200" dirty="0" smtClean="0"/>
              <a:t>7. No open shoes or sandals on lab days.</a:t>
            </a:r>
          </a:p>
          <a:p>
            <a:pPr marL="0" indent="0">
              <a:buNone/>
            </a:pPr>
            <a:r>
              <a:rPr lang="en-US" sz="2200" dirty="0" smtClean="0"/>
              <a:t>8. Report all accidents, injuries, or fires.</a:t>
            </a:r>
          </a:p>
          <a:p>
            <a:pPr marL="0" indent="0">
              <a:buNone/>
            </a:pPr>
            <a:r>
              <a:rPr lang="en-US" sz="2200" dirty="0" smtClean="0"/>
              <a:t>9. Never touch, taste, or smell a chemical unless your teacher tells you to.</a:t>
            </a:r>
          </a:p>
          <a:p>
            <a:pPr marL="0" indent="0">
              <a:buNone/>
            </a:pPr>
            <a:r>
              <a:rPr lang="en-US" sz="2200" dirty="0" smtClean="0"/>
              <a:t>10. Unplug all electrical equipment, and wash hands at end of lab.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166</TotalTime>
  <Words>109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</vt:lpstr>
      <vt:lpstr>Lab Safety Rules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 Rules</dc:title>
  <dc:creator>ddenney</dc:creator>
  <cp:lastModifiedBy>dkeating</cp:lastModifiedBy>
  <cp:revision>17</cp:revision>
  <dcterms:created xsi:type="dcterms:W3CDTF">2012-07-11T13:48:25Z</dcterms:created>
  <dcterms:modified xsi:type="dcterms:W3CDTF">2017-08-02T12:00:59Z</dcterms:modified>
</cp:coreProperties>
</file>